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8E7C-40B3-4E4A-AEAB-F4003CFF4135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3714-1078-477D-9E22-87497A9C0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820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8E7C-40B3-4E4A-AEAB-F4003CFF4135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3714-1078-477D-9E22-87497A9C0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64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8E7C-40B3-4E4A-AEAB-F4003CFF4135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3714-1078-477D-9E22-87497A9C0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63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8E7C-40B3-4E4A-AEAB-F4003CFF4135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3714-1078-477D-9E22-87497A9C0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58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8E7C-40B3-4E4A-AEAB-F4003CFF4135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3714-1078-477D-9E22-87497A9C0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149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8E7C-40B3-4E4A-AEAB-F4003CFF4135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3714-1078-477D-9E22-87497A9C0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057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8E7C-40B3-4E4A-AEAB-F4003CFF4135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3714-1078-477D-9E22-87497A9C0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978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8E7C-40B3-4E4A-AEAB-F4003CFF4135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3714-1078-477D-9E22-87497A9C0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05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8E7C-40B3-4E4A-AEAB-F4003CFF4135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3714-1078-477D-9E22-87497A9C0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47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8E7C-40B3-4E4A-AEAB-F4003CFF4135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3714-1078-477D-9E22-87497A9C0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79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8E7C-40B3-4E4A-AEAB-F4003CFF4135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3714-1078-477D-9E22-87497A9C0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527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58E7C-40B3-4E4A-AEAB-F4003CFF4135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D3714-1078-477D-9E22-87497A9C0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153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1427" y="0"/>
            <a:ext cx="10114404" cy="5644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008" y="5867400"/>
            <a:ext cx="78867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238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792088"/>
          </a:xfrm>
        </p:spPr>
        <p:txBody>
          <a:bodyPr/>
          <a:lstStyle/>
          <a:p>
            <a:r>
              <a:rPr lang="de-CH" dirty="0" err="1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Lessons</a:t>
            </a:r>
            <a:r>
              <a:rPr lang="de-CH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dirty="0" err="1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learnt</a:t>
            </a:r>
            <a:r>
              <a:rPr lang="de-CH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(1)</a:t>
            </a:r>
            <a:endParaRPr lang="en-US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394382"/>
            <a:ext cx="7848872" cy="4179606"/>
          </a:xfrm>
        </p:spPr>
        <p:txBody>
          <a:bodyPr wrap="square">
            <a:spAutoFit/>
          </a:bodyPr>
          <a:lstStyle/>
          <a:p>
            <a:pPr algn="l"/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‘Climate change already affects people in a direct manner in many parts of the world - often in a negative way’</a:t>
            </a:r>
          </a:p>
          <a:p>
            <a:pPr algn="l"/>
            <a:endPara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de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‘Climate </a:t>
            </a:r>
            <a:r>
              <a:rPr lang="de-CH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r>
              <a:rPr lang="de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</a:t>
            </a:r>
            <a:r>
              <a:rPr lang="de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currently more severe negative 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impacts in Malawi than in </a:t>
            </a: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CH/Europe’</a:t>
            </a:r>
          </a:p>
          <a:p>
            <a:pPr algn="l"/>
            <a:endParaRPr lang="en-GB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‘Malawi doesn’t have the same capacity as Switzerland to react in front of climate change’</a:t>
            </a:r>
          </a:p>
          <a:p>
            <a:pPr algn="l"/>
            <a:endParaRPr lang="en-GB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‘Every 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little step we take here in CH indirectly affects the climate situation in Malawi or other </a:t>
            </a: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countries’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sz="1800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008" y="5867400"/>
            <a:ext cx="78867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173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008" y="5867400"/>
            <a:ext cx="78867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765828" y="1412776"/>
            <a:ext cx="7920880" cy="347787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‘For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us climate change was not more than a theoretical concept whereas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Malawi students it is a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reality’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‘We are more passive in acting against climate change than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Malawi students’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‘I was impressed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by the different lifestyle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and by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daily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problems students face already at such a young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age in Malawi – related to, but not only to climate change’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611560" y="332656"/>
            <a:ext cx="77724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dirty="0" err="1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Lessons</a:t>
            </a:r>
            <a:r>
              <a:rPr lang="de-CH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dirty="0" err="1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learnt</a:t>
            </a:r>
            <a:r>
              <a:rPr lang="de-CH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US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21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008" y="5867400"/>
            <a:ext cx="78867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940157" y="1340768"/>
            <a:ext cx="7084360" cy="483209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‘Education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important to understand challenges and to take the necessary action - no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matter where we are located on the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planet’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‘Climate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change is not something sudden, but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gradually developing and omnipresent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phenomenon that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needs to be addressed together’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‘The Malawi Government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takes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climate change very seriously and has a national climate change learning strategy’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‘To us KSBG students it is not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clear what the Swiss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Government does to tackle climate change’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792088"/>
          </a:xfrm>
        </p:spPr>
        <p:txBody>
          <a:bodyPr/>
          <a:lstStyle/>
          <a:p>
            <a:r>
              <a:rPr lang="de-CH" dirty="0" err="1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Lessons</a:t>
            </a:r>
            <a:r>
              <a:rPr lang="de-CH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dirty="0" err="1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learnt</a:t>
            </a:r>
            <a:r>
              <a:rPr lang="de-CH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(3)</a:t>
            </a:r>
            <a:endParaRPr lang="en-US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54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728" y="476672"/>
            <a:ext cx="8928992" cy="79208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YCD </a:t>
            </a:r>
            <a:r>
              <a:rPr lang="de-CH" dirty="0" err="1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</a:t>
            </a:r>
            <a:r>
              <a:rPr lang="de-CH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de-CH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KSBG </a:t>
            </a:r>
            <a:r>
              <a:rPr lang="de-CH" dirty="0" err="1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r>
              <a:rPr lang="de-CH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(1)</a:t>
            </a:r>
            <a:endParaRPr lang="en-US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008" y="5867400"/>
            <a:ext cx="78867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800008" y="1772816"/>
            <a:ext cx="7732432" cy="421653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‘We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can take action in changing things for the better, not only for ourselves, but for everybody on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earth’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‘The Malawi are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people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who are capable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to change the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world’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‘I was surprised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by the high curiosity and the ambition of the students in Malawi;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they were well prepared, knowledgeable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about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climate change and very active’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‘Despite their hardship these female students don’t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lose their smile and their motivation to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continue learning’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30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008" y="5867400"/>
            <a:ext cx="78867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899592" y="1916832"/>
            <a:ext cx="7272808" cy="353943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‘It is crucial to be in touch with other countries and to see and learn about their point of view’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‘We changed our attitude concerning our future behaviour towards the environment’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‘We want to reduce our greenhouse gases in order to enable a better life for everyone’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‘This exchange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has opened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eyes about climate change’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01728" y="476672"/>
            <a:ext cx="8928992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YCD </a:t>
            </a:r>
            <a:r>
              <a:rPr lang="de-CH" dirty="0" err="1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</a:t>
            </a:r>
            <a:r>
              <a:rPr lang="de-CH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KSBG </a:t>
            </a:r>
            <a:r>
              <a:rPr lang="de-CH" dirty="0" err="1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r>
              <a:rPr lang="de-CH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US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54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1427" y="0"/>
            <a:ext cx="10114404" cy="5644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008" y="5867400"/>
            <a:ext cx="78867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55776" y="2060848"/>
            <a:ext cx="3312368" cy="95410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2800" b="1" dirty="0" err="1" smtClean="0"/>
              <a:t>Thank</a:t>
            </a:r>
            <a:r>
              <a:rPr lang="de-CH" sz="2800" b="1" dirty="0" smtClean="0"/>
              <a:t> </a:t>
            </a:r>
            <a:r>
              <a:rPr lang="de-CH" sz="2800" b="1" dirty="0" err="1" smtClean="0"/>
              <a:t>you</a:t>
            </a:r>
            <a:r>
              <a:rPr lang="de-CH" sz="2800" b="1" dirty="0" smtClean="0"/>
              <a:t> </a:t>
            </a:r>
            <a:r>
              <a:rPr lang="de-CH" sz="2800" b="1" dirty="0" err="1" smtClean="0"/>
              <a:t>for</a:t>
            </a:r>
            <a:r>
              <a:rPr lang="de-CH" sz="2800" b="1" dirty="0" smtClean="0"/>
              <a:t> </a:t>
            </a:r>
            <a:r>
              <a:rPr lang="de-CH" sz="2800" b="1" dirty="0" err="1" smtClean="0"/>
              <a:t>your</a:t>
            </a:r>
            <a:r>
              <a:rPr lang="de-CH" sz="2800" b="1" dirty="0" smtClean="0"/>
              <a:t> </a:t>
            </a:r>
            <a:r>
              <a:rPr lang="de-CH" sz="2800" b="1" dirty="0" err="1" smtClean="0"/>
              <a:t>attention</a:t>
            </a:r>
            <a:r>
              <a:rPr lang="de-CH" sz="2800" b="1" dirty="0" smtClean="0"/>
              <a:t>!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6313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415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Lessons learnt (1)</vt:lpstr>
      <vt:lpstr>PowerPoint Presentation</vt:lpstr>
      <vt:lpstr>Lessons learnt (3)</vt:lpstr>
      <vt:lpstr>YCD impact on KSBG students (1)</vt:lpstr>
      <vt:lpstr>PowerPoint Presentation</vt:lpstr>
      <vt:lpstr>PowerPoint Presentation</vt:lpstr>
    </vt:vector>
  </TitlesOfParts>
  <Company>EDA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Maselli Daniel EDA MSI</dc:creator>
  <cp:lastModifiedBy>Maselli Daniel EDA MSI</cp:lastModifiedBy>
  <cp:revision>13</cp:revision>
  <dcterms:created xsi:type="dcterms:W3CDTF">2015-11-09T13:16:22Z</dcterms:created>
  <dcterms:modified xsi:type="dcterms:W3CDTF">2015-11-09T15:08:08Z</dcterms:modified>
</cp:coreProperties>
</file>